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8DEBBD-B12E-45DB-A25D-4259A307406B}">
  <a:tblStyle styleId="{B28DEBBD-B12E-45DB-A25D-4259A30740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rofriehle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friehle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rofriehle.co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s://www.youtube.com/watch?v=D7rbiLNf-JI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6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not just tell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your sprint preparation meeting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{B28DEBBD-B12E-45DB-A25D-4259A307406B}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{B28DEBBD-B12E-45DB-A25D-4259A307406B}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44" name="Google Shape;344;p5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0" name="Google Shape;350;p5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58" name="Google Shape;358;p54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66" name="Google Shape;366;p55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